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10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090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69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75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29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41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34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16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99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74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63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CCA84-0713-4C28-A91D-03D592A2C995}" type="datetimeFigureOut">
              <a:rPr lang="es-MX" smtClean="0"/>
              <a:t>05/03/2019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2B6BF-1094-41C4-B8CD-E333C2FA9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5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id:735E2F78-F2C6-4A7C-AFCF-39A115BBF9A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7776864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36531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PG91-103</dc:creator>
  <cp:lastModifiedBy>PG91-103</cp:lastModifiedBy>
  <cp:revision>1</cp:revision>
  <dcterms:created xsi:type="dcterms:W3CDTF">2019-03-05T23:04:30Z</dcterms:created>
  <dcterms:modified xsi:type="dcterms:W3CDTF">2019-03-05T23:05:39Z</dcterms:modified>
</cp:coreProperties>
</file>